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72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9-4CAE-B995-5D7DCA1FC67E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9-4CAE-B995-5D7DCA1FC67E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C9-4CAE-B995-5D7DCA1FC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386432"/>
        <c:axId val="90387968"/>
        <c:axId val="0"/>
      </c:bar3DChart>
      <c:catAx>
        <c:axId val="9038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7968"/>
        <c:crosses val="autoZero"/>
        <c:auto val="1"/>
        <c:lblAlgn val="ctr"/>
        <c:lblOffset val="100"/>
        <c:noMultiLvlLbl val="0"/>
      </c:catAx>
      <c:valAx>
        <c:axId val="90387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64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35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42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52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542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71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17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A0B2-71B2-41E3-87B6-B4C810A6DB1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EA27-5ABC-41D3-BC66-F83CCED9EF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74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20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45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CF6-A38E-4822-BB95-626F80E544A0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54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CEA0B2-71B2-41E3-87B6-B4C810A6DB1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DEA27-5ABC-41D3-BC66-F83CCED9EF4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6D93D2-9F51-59E3-D5B7-AC7B7CBE9FC1}"/>
              </a:ext>
            </a:extLst>
          </p:cNvPr>
          <p:cNvSpPr txBox="1"/>
          <p:nvPr userDrawn="1"/>
        </p:nvSpPr>
        <p:spPr>
          <a:xfrm>
            <a:off x="1715985" y="4387334"/>
            <a:ext cx="3431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378242-8E6D-E217-B2E8-488916963B2D}"/>
              </a:ext>
            </a:extLst>
          </p:cNvPr>
          <p:cNvSpPr txBox="1"/>
          <p:nvPr userDrawn="1"/>
        </p:nvSpPr>
        <p:spPr>
          <a:xfrm>
            <a:off x="1715985" y="4387334"/>
            <a:ext cx="3431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204DD84-133A-D704-3BA9-F84EE96568D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847540" y="8859588"/>
            <a:ext cx="2867335" cy="284412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94482C6-D508-12D1-8309-E603F5A7F447}"/>
              </a:ext>
            </a:extLst>
          </p:cNvPr>
          <p:cNvSpPr txBox="1"/>
          <p:nvPr userDrawn="1"/>
        </p:nvSpPr>
        <p:spPr>
          <a:xfrm>
            <a:off x="1715985" y="4387334"/>
            <a:ext cx="3431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67DF522-1CDC-3D9A-3875-5F3B7ABFC09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28489"/>
            <a:ext cx="1715985" cy="785454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73B89950-1DD9-107A-CDA7-AB2DCC106DF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964263" y="4686"/>
            <a:ext cx="844497" cy="88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7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hoteis.com/go/brasil/blog-top-praias-do-rio-grande-do-nor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348148"/>
            <a:ext cx="6858000" cy="411669"/>
          </a:xfrm>
          <a:prstGeom prst="rect">
            <a:avLst/>
          </a:prstGeom>
        </p:spPr>
        <p:txBody>
          <a:bodyPr wrap="square" lIns="102887" tIns="51444" rIns="102887" bIns="51444" anchor="t">
            <a:spAutoFit/>
          </a:bodyPr>
          <a:lstStyle>
            <a:lvl1pPr algn="ctr" defTabSz="521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1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38"/>
              </a:lnSpc>
            </a:pPr>
            <a:r>
              <a:rPr lang="pt-BR" sz="800" b="1" dirty="0">
                <a:latin typeface="Arial" pitchFamily="34" charset="0"/>
                <a:cs typeface="Arial" pitchFamily="34" charset="0"/>
              </a:rPr>
              <a:t>AUTORES</a:t>
            </a:r>
          </a:p>
          <a:p>
            <a:pPr>
              <a:lnSpc>
                <a:spcPts val="1238"/>
              </a:lnSpc>
            </a:pPr>
            <a:r>
              <a:rPr lang="pt-BR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INSTITUIÇÕES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00942" y="5424619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OBJETIVOS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91240" y="5629026"/>
            <a:ext cx="288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91240" y="1891320"/>
            <a:ext cx="2880000" cy="2107510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346552" y="1701603"/>
            <a:ext cx="2569376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3071240" y="4453014"/>
            <a:ext cx="360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36280" y="4216287"/>
            <a:ext cx="3269921" cy="273162"/>
          </a:xfrm>
          <a:prstGeom prst="rect">
            <a:avLst/>
          </a:prstGeom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CONCLUSÃO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3083138" y="1904472"/>
            <a:ext cx="3600000" cy="236604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augue,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3248178" y="1701604"/>
            <a:ext cx="3269921" cy="335292"/>
          </a:xfrm>
          <a:prstGeom prst="rect">
            <a:avLst/>
          </a:prstGeom>
        </p:spPr>
        <p:txBody>
          <a:bodyPr vert="horz" lIns="102879" tIns="51440" rIns="102879" bIns="5144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RELATO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657637655"/>
              </p:ext>
            </p:extLst>
          </p:nvPr>
        </p:nvGraphicFramePr>
        <p:xfrm>
          <a:off x="3336435" y="6123481"/>
          <a:ext cx="3093406" cy="197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ubtítulo 2"/>
          <p:cNvSpPr txBox="1">
            <a:spLocks/>
          </p:cNvSpPr>
          <p:nvPr/>
        </p:nvSpPr>
        <p:spPr>
          <a:xfrm>
            <a:off x="3248178" y="7638149"/>
            <a:ext cx="3269921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3083138" y="7896410"/>
            <a:ext cx="3600000" cy="787149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83744" y="1108130"/>
            <a:ext cx="6290513" cy="240018"/>
          </a:xfrm>
          <a:prstGeom prst="rect">
            <a:avLst/>
          </a:prstGeom>
          <a:solidFill>
            <a:schemeClr val="accent6"/>
          </a:solidFill>
        </p:spPr>
        <p:txBody>
          <a:bodyPr vert="horz" lIns="102879" tIns="51440" rIns="102879" bIns="51440" rtlCol="0" anchor="t">
            <a:normAutofit fontScale="90000" lnSpcReduction="200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TÍTULO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386003" y="7623248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PALAVRAS-CHAVE</a:t>
            </a:r>
          </a:p>
        </p:txBody>
      </p:sp>
      <p:sp>
        <p:nvSpPr>
          <p:cNvPr id="19" name="Subtítulo 2"/>
          <p:cNvSpPr txBox="1">
            <a:spLocks/>
          </p:cNvSpPr>
          <p:nvPr/>
        </p:nvSpPr>
        <p:spPr>
          <a:xfrm>
            <a:off x="191240" y="7978139"/>
            <a:ext cx="2880000" cy="908281"/>
          </a:xfrm>
          <a:prstGeom prst="rect">
            <a:avLst/>
          </a:prstGeom>
        </p:spPr>
        <p:txBody>
          <a:bodyPr vert="horz" lIns="102879" tIns="51440" rIns="102879" bIns="5144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21" name="Subtítulo 2"/>
          <p:cNvSpPr txBox="1">
            <a:spLocks/>
          </p:cNvSpPr>
          <p:nvPr/>
        </p:nvSpPr>
        <p:spPr>
          <a:xfrm>
            <a:off x="1870464" y="207658"/>
            <a:ext cx="4028060" cy="58863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Área exclusiva para inclusão das informações de contato de sua preferência (E-mail e/ou WhatsApp), os quais os participantes poderão utilizar para interagir com o(s) autor(es).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8743" b="8743"/>
          <a:stretch/>
        </p:blipFill>
        <p:spPr>
          <a:xfrm>
            <a:off x="283743" y="3928622"/>
            <a:ext cx="2650881" cy="145732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67487" y="4259106"/>
            <a:ext cx="2127505" cy="246221"/>
          </a:xfrm>
          <a:prstGeom prst="rect">
            <a:avLst/>
          </a:prstGeom>
          <a:solidFill>
            <a:schemeClr val="accent1">
              <a:lumMod val="50000"/>
              <a:alpha val="42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bg1"/>
                </a:solidFill>
              </a:rPr>
              <a:t>IMAGEM MERAMENTE ILUSTRATIVA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B81F8221-B44E-1711-1B18-5CD858E8EDEB}"/>
              </a:ext>
            </a:extLst>
          </p:cNvPr>
          <p:cNvSpPr txBox="1">
            <a:spLocks/>
          </p:cNvSpPr>
          <p:nvPr/>
        </p:nvSpPr>
        <p:spPr>
          <a:xfrm>
            <a:off x="283743" y="835462"/>
            <a:ext cx="6290513" cy="2400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102879" tIns="51440" rIns="102879" bIns="51440" rtlCol="0" anchor="t">
            <a:normAutofit fontScale="75000" lnSpcReduction="200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EIXO TEMÁTICO</a:t>
            </a:r>
          </a:p>
        </p:txBody>
      </p:sp>
    </p:spTree>
    <p:extLst>
      <p:ext uri="{BB962C8B-B14F-4D97-AF65-F5344CB8AC3E}">
        <p14:creationId xmlns:p14="http://schemas.microsoft.com/office/powerpoint/2010/main" val="2373650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5636</TotalTime>
  <Words>1092</Words>
  <Application>Microsoft Office PowerPoint</Application>
  <PresentationFormat>Apresentação na tela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Denise Guerra Wingerter</cp:lastModifiedBy>
  <cp:revision>17</cp:revision>
  <dcterms:created xsi:type="dcterms:W3CDTF">2021-06-11T00:21:16Z</dcterms:created>
  <dcterms:modified xsi:type="dcterms:W3CDTF">2025-11-18T00:25:01Z</dcterms:modified>
</cp:coreProperties>
</file>