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0693400" cx="7556500"/>
  <p:notesSz cx="6858000" cy="9144000"/>
  <p:embeddedFontLst>
    <p:embeddedFont>
      <p:font typeface="Tahoma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9" roundtripDataSignature="AMtx7miWHxK7Z8Hfbk/wiE0BeUSFIflX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Tahoma-regular.fntdata"/><Relationship Id="rId8" Type="http://schemas.openxmlformats.org/officeDocument/2006/relationships/font" Target="fonts/Tahom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378" y="0"/>
            <a:ext cx="7559622" cy="10692535"/>
          </a:xfrm>
          <a:custGeom>
            <a:rect b="b" l="l" r="r" t="t"/>
            <a:pathLst>
              <a:path extrusionOk="0" h="10692535" w="7559622">
                <a:moveTo>
                  <a:pt x="0" y="0"/>
                </a:moveTo>
                <a:lnTo>
                  <a:pt x="7559622" y="0"/>
                </a:lnTo>
                <a:lnTo>
                  <a:pt x="7559622" y="10692535"/>
                </a:lnTo>
                <a:lnTo>
                  <a:pt x="0" y="10692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 txBox="1"/>
          <p:nvPr/>
        </p:nvSpPr>
        <p:spPr>
          <a:xfrm>
            <a:off x="756000" y="1091325"/>
            <a:ext cx="60480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C73A5"/>
                </a:solidFill>
                <a:latin typeface="Tahoma"/>
                <a:ea typeface="Tahoma"/>
                <a:cs typeface="Tahoma"/>
                <a:sym typeface="Tahoma"/>
              </a:rPr>
              <a:t>O TITULO DEVE SER OBJETIVO, CONCISO E INFORMATIVO. MÁXIMO DE 170 CARACTERES COM ESPAÇOS. DEVE SER PREENCHIDO COM LETRAS EM CAIXA ALTA.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C73A5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68BB6"/>
                </a:solidFill>
                <a:latin typeface="Tahoma"/>
                <a:ea typeface="Tahoma"/>
                <a:cs typeface="Tahoma"/>
                <a:sym typeface="Tahoma"/>
              </a:rPr>
              <a:t>Autores: Primeiro deve ser informado o autor principal e em seguida, se houver, o (s) coautor (es). Máximo de 09 (nove) coautores. Separados por ponto e vírgual (;)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" name="Google Shape;86;p1"/>
          <p:cNvCxnSpPr/>
          <p:nvPr/>
        </p:nvCxnSpPr>
        <p:spPr>
          <a:xfrm>
            <a:off x="2560520" y="2666827"/>
            <a:ext cx="2419200" cy="0"/>
          </a:xfrm>
          <a:prstGeom prst="straightConnector1">
            <a:avLst/>
          </a:prstGeom>
          <a:noFill/>
          <a:ln cap="flat" cmpd="sng" w="19050">
            <a:solidFill>
              <a:srgbClr val="568B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1"/>
          <p:cNvSpPr txBox="1"/>
          <p:nvPr/>
        </p:nvSpPr>
        <p:spPr>
          <a:xfrm>
            <a:off x="678650" y="2866850"/>
            <a:ext cx="6203100" cy="6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INTRODUÇÃO/CONTEXTUALIZAÇÃO: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o tema do relato de experiência e contextualizar de forma breve. Máximo de 400 caracteres com espaços.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 </a:t>
            </a: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OBJETIVOS: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o objetivo geral do trabalho que está sendo submetido. Máximo de 300 caracteres com espaços. xxxxxxxxxxxxxxxxxxxxxxxxxxxxxxxxxxxxxxxxxxxxxxxxxxxxxxxxxxxxxxxxxxxxxxxxxxxxxxxxxxxxxxxxxxxxxxxxxxxxxxxxxxxxxxxxxxxxxxxxxxxxxxxxxxxxxxxxxxxxxxxxxxxxxxxxxxxxxxxxxxxxxxxxxxxxxxxxxxxxxxxxxxxxxxxxxxx. </a:t>
            </a: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RELATO DA EXPERIÊNCIA: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a experiência desenvolvida, destacando o contexto no qual ocorreu, a descrição da execução, período de realização, local e sujeitos envolvidos, técnicas adotadas e resultados obtidos. Máximo de 800 caracteres com espaços. 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 </a:t>
            </a: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CONCLUSÃO E/OU RECOMENDAÇÕES: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uma breve conclusão do que a experiência relatada impacta a saúde da população, recomendações de uso na prática de outros serviços, lições aprendidas com a experiência. Máximo de 300 caracteres com espaços. xxxxxxxxxxxxxxxxxxxxxxxxxxxxxxxxxxxxxxxxxxxxxxxxxxxxxxxxxxxxxxxxxxxxxxxxxxxxxxxxx.</a:t>
            </a:r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PALAVRAS-CHAVE:  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Devem ser indicadas 03 (três) descritores ou palavras-chave separadas por ponto final.</a:t>
            </a:r>
            <a:endParaRPr b="1" i="0" sz="12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879529" y="120089"/>
            <a:ext cx="5801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68BB6"/>
                </a:solidFill>
                <a:latin typeface="Tahoma"/>
                <a:ea typeface="Tahoma"/>
                <a:cs typeface="Tahoma"/>
                <a:sym typeface="Tahoma"/>
              </a:rPr>
              <a:t>Comunicação Intersetorial como estratégia de Resposta Oportuna</a:t>
            </a:r>
            <a:endParaRPr i="0" sz="1200" u="none" cap="none" strike="noStrike">
              <a:solidFill>
                <a:srgbClr val="568BB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6804000" y="9840750"/>
            <a:ext cx="27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68BB6"/>
                </a:solidFill>
                <a:latin typeface="Arial"/>
                <a:ea typeface="Arial"/>
                <a:cs typeface="Arial"/>
                <a:sym typeface="Arial"/>
              </a:rPr>
              <a:t>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p1"/>
          <p:cNvGrpSpPr/>
          <p:nvPr/>
        </p:nvGrpSpPr>
        <p:grpSpPr>
          <a:xfrm>
            <a:off x="756000" y="9568269"/>
            <a:ext cx="6048000" cy="917381"/>
            <a:chOff x="0" y="12700"/>
            <a:chExt cx="8064000" cy="1223175"/>
          </a:xfrm>
        </p:grpSpPr>
        <p:sp>
          <p:nvSpPr>
            <p:cNvPr id="91" name="Google Shape;91;p1"/>
            <p:cNvSpPr txBox="1"/>
            <p:nvPr/>
          </p:nvSpPr>
          <p:spPr>
            <a:xfrm>
              <a:off x="0" y="175771"/>
              <a:ext cx="8064000" cy="551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99"/>
                <a:buFont typeface="Arial"/>
                <a:buNone/>
              </a:pPr>
              <a:r>
                <a:rPr b="0" i="0" lang="en-US" sz="1099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ANAIS - III Encontro Estadual de Vigilância em Saúde: “Implementação da Política Nacional de Vigilância em Saúde: construindo cidadania” e Encontro Nordestino de Vigilância em Saúde.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99"/>
                <a:buFont typeface="Arial"/>
                <a:buNone/>
              </a:pPr>
              <a:r>
                <a:t/>
              </a:r>
              <a:endParaRPr b="0" i="0" sz="1099" u="none" cap="none" strike="noStrike">
                <a:solidFill>
                  <a:srgbClr val="568BB6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cxnSp>
          <p:nvCxnSpPr>
            <p:cNvPr id="92" name="Google Shape;92;p1"/>
            <p:cNvCxnSpPr/>
            <p:nvPr/>
          </p:nvCxnSpPr>
          <p:spPr>
            <a:xfrm>
              <a:off x="0" y="12700"/>
              <a:ext cx="3225600" cy="0"/>
            </a:xfrm>
            <a:prstGeom prst="straightConnector1">
              <a:avLst/>
            </a:prstGeom>
            <a:noFill/>
            <a:ln cap="flat" cmpd="sng" w="25400">
              <a:solidFill>
                <a:srgbClr val="568BB6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3" name="Google Shape;93;p1"/>
            <p:cNvSpPr txBox="1"/>
            <p:nvPr/>
          </p:nvSpPr>
          <p:spPr>
            <a:xfrm>
              <a:off x="5883802" y="727375"/>
              <a:ext cx="2180100" cy="50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249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1"/>
                <a:buFont typeface="Arial"/>
                <a:buNone/>
              </a:pPr>
              <a:r>
                <a:rPr b="0" i="0" lang="en-US" sz="1101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Volume 2, N⁰</a:t>
              </a:r>
              <a:r>
                <a:rPr lang="en-US" sz="1101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8</a:t>
              </a:r>
              <a:r>
                <a:rPr b="0" i="0" lang="en-US" sz="1101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 | 2025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just">
                <a:lnSpc>
                  <a:spcPct val="1249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1"/>
                <a:buFont typeface="Arial"/>
                <a:buNone/>
              </a:pPr>
              <a:r>
                <a:rPr b="0" i="0" lang="en-US" sz="1101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ISSN 3085-9662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